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46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Gesture-Driven Alert System for Enhancing Women’s Safety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Introducing G-Net: an AI-driven, proactive safety system for women.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7017306" y="2174319"/>
            <a:ext cx="3481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Deployment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Testing at universities and malls for live validation.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Adding multilingual voice commands for help and stop.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Edge Computing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Deploying on low-cost devices like Raspberry Pi.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Privacy Measures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 blurring and federated learning to protect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G-Net?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1020604" y="2901315"/>
            <a:ext cx="2890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CCTV lacks real-time intelligence and needs human monitoring.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8" name="Text 5"/>
          <p:cNvSpPr/>
          <p:nvPr/>
        </p:nvSpPr>
        <p:spPr>
          <a:xfrm>
            <a:off x="4912281" y="2901315"/>
            <a:ext cx="3124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Manual SOS Web-App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 user input, which may be impossible in emergencies.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3646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Need for Proactive Safety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detects distress automatically and alerts authorities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Technologies Surveyed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408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1530906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Gesture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CNNs and MobileNet for hand gesture classification.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1408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8" name="Text 5"/>
          <p:cNvSpPr/>
          <p:nvPr/>
        </p:nvSpPr>
        <p:spPr>
          <a:xfrm>
            <a:off x="54509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Surveillance Systems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systems lack contextual understanding of distress signals.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Text 8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Facial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473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FaceNet and YOLOv5 provide high accuracy in face recognition.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6171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Datasets for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 Gesture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20,000+ labeled images showing distress gestures in varied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WIDER FACE Dataset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Faces with different angles, occlusions, and lighting for detection training.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Adience Dataset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3824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Facial images labeled by gender and age for classification.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 Real-Time Capture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25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Simulated environments like metro stations and alleys for fine-tuning.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27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Gesture Recognition Module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04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7017306" y="3108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Gestures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9878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 hand for "Help"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Two-handed wave distress signal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4846082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Palm outward "Stop" signal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200203" y="30304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0" name="Text 7"/>
          <p:cNvSpPr/>
          <p:nvPr/>
        </p:nvSpPr>
        <p:spPr>
          <a:xfrm>
            <a:off x="10937319" y="3108365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Optimization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598783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MobileNetV2 ensures real-time performance on edge devices.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2551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3" name="Text 10"/>
          <p:cNvSpPr/>
          <p:nvPr/>
        </p:nvSpPr>
        <p:spPr>
          <a:xfrm>
            <a:off x="7017306" y="6103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017306" y="6593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Rotation, zoom, and contrast improve model generalization.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296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Facial Detection &amp; Classification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YOLOv5 and Haar Cascades detect faces and crop regions.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Histogram equalization improves low-light image quality.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Gender and identity classified using CNN and facial embeddings.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7139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Alert System Workflow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 Gesture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recognizes distress signals automatically.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Capture Faces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Extracts faces and metadata from the scene.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Send Alert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Posts images and info to emergency response API.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Notify Authorities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security receives instant mobile alerts.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05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&amp; Testing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8312"/>
            <a:ext cx="7556421" cy="3992642"/>
          </a:xfrm>
          <a:prstGeom prst="roundRect">
            <a:avLst>
              <a:gd name="adj" fmla="val 51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5" name="Shape 2"/>
          <p:cNvSpPr/>
          <p:nvPr/>
        </p:nvSpPr>
        <p:spPr>
          <a:xfrm>
            <a:off x="6287810" y="269593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6" name="Text 3"/>
          <p:cNvSpPr/>
          <p:nvPr/>
        </p:nvSpPr>
        <p:spPr>
          <a:xfrm>
            <a:off x="6515457" y="28396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Module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83964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8396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Latency (ms)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34625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0" name="Text 7"/>
          <p:cNvSpPr/>
          <p:nvPr/>
        </p:nvSpPr>
        <p:spPr>
          <a:xfrm>
            <a:off x="6515457" y="348996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Gesture Recognition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48996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94.2%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4899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35947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4" name="Text 11"/>
          <p:cNvSpPr/>
          <p:nvPr/>
        </p:nvSpPr>
        <p:spPr>
          <a:xfrm>
            <a:off x="6515457" y="45031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 Detection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50318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89.1%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5031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009793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8" name="Text 15"/>
          <p:cNvSpPr/>
          <p:nvPr/>
        </p:nvSpPr>
        <p:spPr>
          <a:xfrm>
            <a:off x="6515457" y="515350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Gender Classification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15350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91.3%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1535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150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02301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2" name="Text 19"/>
          <p:cNvSpPr/>
          <p:nvPr/>
        </p:nvSpPr>
        <p:spPr>
          <a:xfrm>
            <a:off x="6515457" y="616672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 Dispatch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16672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16672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&lt;1000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280190" y="6936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response time is 1.5 seconds, suitable for real-time use.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Advantages &amp;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Proactive Safety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Automates detection and intervention without user input.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well even in low light and occluded conditions.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varies with lighting; retraining improves accuracy.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Bir Fateh Singh</cp:lastModifiedBy>
  <cp:revision>1</cp:revision>
  <dcterms:created xsi:type="dcterms:W3CDTF">2025-05-08T13:37:34Z</dcterms:created>
  <dcterms:modified xsi:type="dcterms:W3CDTF">2025-05-08T19:01:18Z</dcterms:modified>
</cp:coreProperties>
</file>